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4" r:id="rId4"/>
    <p:sldId id="260" r:id="rId5"/>
    <p:sldId id="256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C0B6-7297-9A0E-BD39-A06A15137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0D77A-8762-562A-0084-02150894D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044D0-14B3-36FE-1ED9-737579FB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06BD4-05BF-A85E-BA7D-45EA9384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ED1DF-E486-C6F8-055B-FD7EA0A2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1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D762-4EE9-CE2F-CCCF-36D3F6B8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4EFC2-EC7C-08FE-2B6E-EC2EBA7CF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A3802-15C9-0307-BE56-C25574AE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0C92-B30E-A96E-D4CE-4865C5EE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89FC2-630B-AD4A-D391-CE7F91E3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45D02-D5C6-F71C-7359-7106C0385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E52E4-9006-002C-A286-41BF05868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22EA9-556D-39BB-282B-6A434CDE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8DA29-1490-37D2-1335-D9EC1F2C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0D969-6A2F-E388-5E1F-382D477B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5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6002-0724-B543-0C4B-F6E8F1DB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D7EE0-7D6A-E7C9-5ECE-32E44F942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5518F-DFEE-DDA3-5CAA-CB9201AD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BE304-21A7-65FF-DAC0-CEF03674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11968-84DE-BEE5-ED0F-71D7078A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3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CD73-492B-AB03-12A1-86F63385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68E99-B577-3DC9-5C0C-274E3E20E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FACD4-9CE5-4BBF-C10B-3F016AAA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4A541-5589-DF43-27EF-5AA362836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8A0DF-AB34-7164-61AF-5CB5DB74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1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9493-80A7-6A76-E9A7-3A6113E5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34B2-D0BD-DA2A-AB5A-B888E53C5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36841-2E29-84CA-B240-068758AFA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B8281-29EE-702D-1BC6-F9E4EFEF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85184-C7FA-AED7-915F-F45C73E6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996EA-4BAB-12A5-A469-C2A8DCFA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1B9C-0562-6C1F-CB20-BA737A439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F9965-D12B-6B98-9969-BD11D5C72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A8C07-C428-511B-62A8-753125F4D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50CC7-496E-8984-BD24-06168D601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98942-7AA7-1E2B-82C3-7CCCD5BDA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348E5-D1D2-A0BE-0669-046A8784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C3207-1D15-8205-A445-BAE9E535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F8EDE2-6C35-486C-E7A7-CD1F9DE8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7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4328-3ABA-2DE3-68D3-AB94FDC1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70DC2-8FD9-2E43-D27E-0385D867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233D1-213D-D3F5-895D-2B1C6851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0083B-B712-65D0-7D6F-B86BFB1A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9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43378-0E6A-8845-59EC-5EFA3BC4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1148F-3E69-742A-A28F-490C141C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C16DA-48D5-D1FD-851A-99988BA6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8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2E39-378B-B5BE-A074-FEC19D89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21FB8-8EE9-57C4-9640-CDDBFBB5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BF69B-68FE-543B-F419-558723F93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16FCC-7AC3-1ADA-A504-F9AD833F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81E3D-C76B-3A61-6B7A-BACBE57C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CF4AF-5989-26DA-575C-430AFFEC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5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3204-F3E1-6330-441E-3D877BD69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EDC1E-1267-EC35-A957-710956911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BBCDF-6385-3956-B51F-33A0D5155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C280-AF65-D741-75C7-79156586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DD6D-37DC-4DF0-AB9D-C8A79E4D5AE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42CC9-28E0-9566-550B-57A4E6E1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CF3DB-4E42-E22E-CBCF-4AF37CBD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DBB61-F4FE-230F-77CB-99DBBA43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42396-ABC1-0B88-FBD0-B2B343036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DA99-0968-954A-6190-E3C570483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E6DD6D-37DC-4DF0-AB9D-C8A79E4D5AE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D681-AE09-862E-B5BB-7F6F8A857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05500-2633-CAF5-940E-BF926547C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100CB0-7135-4AC5-B70D-9FA1CBE2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9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bhe7GJtwmQ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yL-owHxF2lc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6personalities.com/free-personality-tes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e5veV2F7eY" TargetMode="External"/><Relationship Id="rId2" Type="http://schemas.openxmlformats.org/officeDocument/2006/relationships/hyperlink" Target="https://chatgpt.com/c/688be397-a9ec-800c-a7db-69921c5faeec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A1CFC-5356-AED6-6943-11EA59CB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490971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Transition Video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DFBF1-AA34-7CC5-B389-D1D84DF07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92" y="0"/>
            <a:ext cx="10640920" cy="52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CD854-1218-5E8D-6B10-C51BE161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82" b="42130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86B64-818F-F423-69BA-27F0B00E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030" y="5468635"/>
            <a:ext cx="5875020" cy="12904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12805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C1B53A-E589-2471-F6DC-258D43B4B1E0}"/>
              </a:ext>
            </a:extLst>
          </p:cNvPr>
          <p:cNvSpPr txBox="1"/>
          <p:nvPr/>
        </p:nvSpPr>
        <p:spPr>
          <a:xfrm>
            <a:off x="4034790" y="598738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The Incredibles- Family Dinner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B97CF2-294C-1E87-D5E5-A365A2023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31" y="162806"/>
            <a:ext cx="7763521" cy="58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19334DB-EC8F-4050-9C6E-F92B6A7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73" name="Color Cover">
              <a:extLst>
                <a:ext uri="{FF2B5EF4-FFF2-40B4-BE49-F238E27FC236}">
                  <a16:creationId xmlns:a16="http://schemas.microsoft.com/office/drawing/2014/main" id="{EA01B1DD-00B6-4407-827C-3F408B773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Color Cover">
              <a:extLst>
                <a:ext uri="{FF2B5EF4-FFF2-40B4-BE49-F238E27FC236}">
                  <a16:creationId xmlns:a16="http://schemas.microsoft.com/office/drawing/2014/main" id="{AF1D500A-77DB-437E-A54D-45B239D6D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F87BA2A-0B66-4DEF-A04F-2CC172257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77" name="Color">
              <a:extLst>
                <a:ext uri="{FF2B5EF4-FFF2-40B4-BE49-F238E27FC236}">
                  <a16:creationId xmlns:a16="http://schemas.microsoft.com/office/drawing/2014/main" id="{522B2F8C-7861-41DA-AB7F-C621655E4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olor">
              <a:extLst>
                <a:ext uri="{FF2B5EF4-FFF2-40B4-BE49-F238E27FC236}">
                  <a16:creationId xmlns:a16="http://schemas.microsoft.com/office/drawing/2014/main" id="{90AE996F-5C1A-4DD0-B66D-9C837744A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A31B7A-299B-9411-C0A2-8FF73BFD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17" b="1"/>
          <a:stretch>
            <a:fillRect/>
          </a:stretch>
        </p:blipFill>
        <p:spPr>
          <a:xfrm>
            <a:off x="7223070" y="1173128"/>
            <a:ext cx="3844486" cy="4971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D613AA-04F5-EC08-2E3D-034BBCAF9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09" y="1869213"/>
            <a:ext cx="6696830" cy="3766967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BFC87C-7775-AF5F-49B1-FF1C045A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699" y="770463"/>
            <a:ext cx="6093006" cy="9265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highlight>
                  <a:srgbClr val="FF0000"/>
                </a:highlight>
              </a:rPr>
              <a:t>16 PERSONALITIES</a:t>
            </a:r>
          </a:p>
        </p:txBody>
      </p:sp>
    </p:spTree>
    <p:extLst>
      <p:ext uri="{BB962C8B-B14F-4D97-AF65-F5344CB8AC3E}">
        <p14:creationId xmlns:p14="http://schemas.microsoft.com/office/powerpoint/2010/main" val="8353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oster walking">
            <a:extLst>
              <a:ext uri="{FF2B5EF4-FFF2-40B4-BE49-F238E27FC236}">
                <a16:creationId xmlns:a16="http://schemas.microsoft.com/office/drawing/2014/main" id="{8C4A111F-87F7-2D3C-8500-BE07907F1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37" r="23585" b="4553"/>
          <a:stretch>
            <a:fillRect/>
          </a:stretch>
        </p:blipFill>
        <p:spPr>
          <a:xfrm>
            <a:off x="3705224" y="10"/>
            <a:ext cx="8486775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B5362-035A-2BE0-D840-657AAA14B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253" y="1259789"/>
            <a:ext cx="4023360" cy="170134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92D050"/>
                </a:solidFill>
              </a:rPr>
              <a:t>New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rgbClr val="FFFF00"/>
                </a:solidFill>
              </a:rPr>
              <a:t>Roadrunner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B118A-5BC4-63B4-7D81-D173018DC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167" y="3608908"/>
            <a:ext cx="3293920" cy="575928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 Personalities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C58D1-F11C-5070-E4BF-FB953466C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7" y="643466"/>
            <a:ext cx="940264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3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0B8FE-2F62-89E5-BD9F-D5EE7B0A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52" y="0"/>
            <a:ext cx="8392696" cy="2581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E568D-7D21-C4B9-DFD4-8E14F13CF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59" y="2776803"/>
            <a:ext cx="6057506" cy="2679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AB077D-CB71-DC59-CDC5-263038908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665" y="4009665"/>
            <a:ext cx="5668178" cy="25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2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2A66D-5E2D-3FCD-CFFF-61208D11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079" r="9089" b="-2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CA23E-000F-9C4B-3DC7-D948ED6A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Final Step</a:t>
            </a:r>
            <a:br>
              <a:rPr lang="en-US" sz="4800" b="1">
                <a:solidFill>
                  <a:schemeClr val="bg1"/>
                </a:solidFill>
              </a:rPr>
            </a:br>
            <a:r>
              <a:rPr lang="en-US" sz="4800" b="1">
                <a:solidFill>
                  <a:schemeClr val="bg1"/>
                </a:solidFill>
              </a:rPr>
              <a:t>Getting to Know Each Other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14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4776E-947B-21E1-0C68-51AA41D3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464" y="840613"/>
            <a:ext cx="2819400" cy="1325563"/>
          </a:xfrm>
        </p:spPr>
        <p:txBody>
          <a:bodyPr/>
          <a:lstStyle/>
          <a:p>
            <a:r>
              <a:rPr lang="en-US" dirty="0"/>
              <a:t>Other Clips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DA928-EBEC-5C26-B4DD-717DF3094E2E}"/>
              </a:ext>
            </a:extLst>
          </p:cNvPr>
          <p:cNvSpPr txBox="1"/>
          <p:nvPr/>
        </p:nvSpPr>
        <p:spPr>
          <a:xfrm>
            <a:off x="4474464" y="3059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Breakfast Club- Dancing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CBB2B-16E2-FB33-2F29-9B9137B966DA}"/>
              </a:ext>
            </a:extLst>
          </p:cNvPr>
          <p:cNvSpPr txBox="1"/>
          <p:nvPr/>
        </p:nvSpPr>
        <p:spPr>
          <a:xfrm>
            <a:off x="5122926" y="452098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Mean Girls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9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31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Transition Video</vt:lpstr>
      <vt:lpstr>Who am I?</vt:lpstr>
      <vt:lpstr>PowerPoint Presentation</vt:lpstr>
      <vt:lpstr>16 PERSONALITIES</vt:lpstr>
      <vt:lpstr>New Roadrunner</vt:lpstr>
      <vt:lpstr>PowerPoint Presentation</vt:lpstr>
      <vt:lpstr>PowerPoint Presentation</vt:lpstr>
      <vt:lpstr>Final Step Getting to Know Each Other</vt:lpstr>
      <vt:lpstr>Other Clips</vt:lpstr>
    </vt:vector>
  </TitlesOfParts>
  <Company>SAUSD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Shalash, Anuar</dc:creator>
  <cp:lastModifiedBy>Shalash, Anuar</cp:lastModifiedBy>
  <cp:revision>1</cp:revision>
  <dcterms:created xsi:type="dcterms:W3CDTF">2025-07-31T21:14:08Z</dcterms:created>
  <dcterms:modified xsi:type="dcterms:W3CDTF">2025-07-31T23:09:28Z</dcterms:modified>
</cp:coreProperties>
</file>